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65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176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770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181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448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029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6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947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1B51AD3-FEA9-4E3F-A3D9-E3A37321D820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17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296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1B51AD3-FEA9-4E3F-A3D9-E3A37321D820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04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C0869-1E52-4836-8C84-8D4C00485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87" y="2728913"/>
            <a:ext cx="9805309" cy="2407888"/>
          </a:xfrm>
        </p:spPr>
        <p:txBody>
          <a:bodyPr>
            <a:normAutofit/>
          </a:bodyPr>
          <a:lstStyle/>
          <a:p>
            <a:r>
              <a:rPr lang="es-CL" dirty="0"/>
              <a:t>	</a:t>
            </a:r>
            <a:r>
              <a:rPr lang="es-CL" sz="7300" dirty="0"/>
              <a:t>Paisajes de la zona Sur</a:t>
            </a:r>
            <a:br>
              <a:rPr lang="es-CL" dirty="0"/>
            </a:b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5068F3-FA54-4420-9EA0-A47706A9A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87" y="4415910"/>
            <a:ext cx="10058400" cy="1581201"/>
          </a:xfrm>
        </p:spPr>
        <p:txBody>
          <a:bodyPr>
            <a:normAutofit/>
          </a:bodyPr>
          <a:lstStyle/>
          <a:p>
            <a:r>
              <a:rPr lang="es-CL" dirty="0"/>
              <a:t>OA 08:</a:t>
            </a:r>
          </a:p>
          <a:p>
            <a:r>
              <a:rPr lang="es-CL" dirty="0"/>
              <a:t>Clasificar y caracterizar algunos paisajes de Chile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29ECB9-9E5B-453A-A57B-64DF52DB7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70" y="343148"/>
            <a:ext cx="877900" cy="70110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9FEDD68-C2DC-4495-A32C-81078FF1AFA6}"/>
              </a:ext>
            </a:extLst>
          </p:cNvPr>
          <p:cNvSpPr/>
          <p:nvPr/>
        </p:nvSpPr>
        <p:spPr>
          <a:xfrm>
            <a:off x="128587" y="102654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050" dirty="0"/>
              <a:t>Escuela Particular Las Naciones Nº1973 </a:t>
            </a:r>
          </a:p>
          <a:p>
            <a:r>
              <a:rPr lang="es-CL" sz="1050" dirty="0"/>
              <a:t>Avenida Las Naciones 800 Maipú</a:t>
            </a:r>
          </a:p>
          <a:p>
            <a:r>
              <a:rPr lang="es-CL" sz="1050" dirty="0"/>
              <a:t>RBD : 25808-3 Fono: 7712401</a:t>
            </a:r>
          </a:p>
          <a:p>
            <a:r>
              <a:rPr lang="es-CL" sz="1050" dirty="0"/>
              <a:t>Escuelalasnaciones1973@hotmail.com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234A51C-9B9C-43B4-ADA5-8585336506B1}"/>
              </a:ext>
            </a:extLst>
          </p:cNvPr>
          <p:cNvSpPr txBox="1"/>
          <p:nvPr/>
        </p:nvSpPr>
        <p:spPr>
          <a:xfrm>
            <a:off x="128587" y="5674138"/>
            <a:ext cx="555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Profesora: Marcela Oyarce</a:t>
            </a:r>
          </a:p>
          <a:p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2° Básico</a:t>
            </a:r>
          </a:p>
        </p:txBody>
      </p:sp>
      <p:pic>
        <p:nvPicPr>
          <p:cNvPr id="1028" name="Picture 4" descr="Chile’s agriculture-rich ribbon of land is a top producer and exporter of dozens of nutritious foods - from berries, avocados, citrus and dried fruits to fresh seafood, fine wine, and award-winning olive oil.">
            <a:extLst>
              <a:ext uri="{FF2B5EF4-FFF2-40B4-BE49-F238E27FC236}">
                <a16:creationId xmlns:a16="http://schemas.microsoft.com/office/drawing/2014/main" id="{DCF52EEC-0FB1-4207-8569-E0BF417AA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571" y="323358"/>
            <a:ext cx="2273905" cy="599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532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1F9CA-8602-4A48-A4AF-A26AAA9C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rial Black" panose="020B0A04020102020204" pitchFamily="34" charset="0"/>
              </a:rPr>
              <a:t>Paisaje Zona Sur</a:t>
            </a:r>
          </a:p>
        </p:txBody>
      </p:sp>
      <p:pic>
        <p:nvPicPr>
          <p:cNvPr id="21" name="Picture 2" descr="st2.depositphotos.com/1007168/6106/v/450/deposi...">
            <a:extLst>
              <a:ext uri="{FF2B5EF4-FFF2-40B4-BE49-F238E27FC236}">
                <a16:creationId xmlns:a16="http://schemas.microsoft.com/office/drawing/2014/main" id="{7C12B07D-DCA7-4AA7-A5E4-2B6706D61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2" y="2046338"/>
            <a:ext cx="573056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33AC2DE9-E950-4A11-914A-D662CB64463D}"/>
              </a:ext>
            </a:extLst>
          </p:cNvPr>
          <p:cNvSpPr/>
          <p:nvPr/>
        </p:nvSpPr>
        <p:spPr>
          <a:xfrm>
            <a:off x="8543925" y="185738"/>
            <a:ext cx="2387448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F E C H A</a:t>
            </a:r>
          </a:p>
        </p:txBody>
      </p:sp>
      <p:pic>
        <p:nvPicPr>
          <p:cNvPr id="23" name="Picture 2" descr="st2.depositphotos.com/1007168/6106/v/450/deposi...">
            <a:extLst>
              <a:ext uri="{FF2B5EF4-FFF2-40B4-BE49-F238E27FC236}">
                <a16:creationId xmlns:a16="http://schemas.microsoft.com/office/drawing/2014/main" id="{AE56A97D-143C-41AC-BD0C-CCC062BF2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85" y="185738"/>
            <a:ext cx="573056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77F905E-D9F3-4182-81BD-A661C4402E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00" t="56317" r="7840" b="28740"/>
          <a:stretch/>
        </p:blipFill>
        <p:spPr>
          <a:xfrm>
            <a:off x="1536142" y="1652287"/>
            <a:ext cx="9805275" cy="99061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F3BA49C-9DFF-414A-B471-C538439314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09" t="29829" r="45824" b="20611"/>
          <a:stretch/>
        </p:blipFill>
        <p:spPr>
          <a:xfrm>
            <a:off x="161431" y="2923900"/>
            <a:ext cx="3453307" cy="33092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1A5AD7-A502-4195-8ADD-E782023142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777" t="33117" r="8500" b="41202"/>
          <a:stretch/>
        </p:blipFill>
        <p:spPr>
          <a:xfrm>
            <a:off x="3614738" y="2923900"/>
            <a:ext cx="3281669" cy="13766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42C3BD-E469-4F65-A122-033BD3842C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66" t="23320" r="48554" b="33742"/>
          <a:stretch/>
        </p:blipFill>
        <p:spPr>
          <a:xfrm>
            <a:off x="7558580" y="3289971"/>
            <a:ext cx="4471989" cy="29432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151993E-D536-4FD9-91EB-2F35D7599F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27" t="68134" r="50000" b="11783"/>
          <a:stretch/>
        </p:blipFill>
        <p:spPr>
          <a:xfrm>
            <a:off x="3920253" y="4999308"/>
            <a:ext cx="3581401" cy="123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7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DB5BE27-D6BE-4E7D-B616-6ECD940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rial Black" panose="020B0A04020102020204" pitchFamily="34" charset="0"/>
              </a:rPr>
              <a:t>Paisaje Zona Sur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71C751B-E5D0-4073-A393-29C7F62F049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>
                <a:solidFill>
                  <a:srgbClr val="FF0000"/>
                </a:solidFill>
                <a:latin typeface="Arial Black" panose="020B0A04020102020204" pitchFamily="34" charset="0"/>
              </a:rPr>
              <a:t>Paisaje Zona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F21D02A-A378-4CF1-BE54-1BD2587D8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1" t="27698" r="47500" b="31658"/>
          <a:stretch/>
        </p:blipFill>
        <p:spPr>
          <a:xfrm>
            <a:off x="257174" y="1800443"/>
            <a:ext cx="5512181" cy="278606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02ED30B-F7C0-4C8B-8BC5-F432AA670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58" t="31449" r="20078" b="38953"/>
          <a:stretch/>
        </p:blipFill>
        <p:spPr>
          <a:xfrm>
            <a:off x="5769356" y="1800443"/>
            <a:ext cx="3128962" cy="20288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633CA18-5CC5-4533-B0BE-3D2CB7EBC6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1" t="28114" r="13280" b="29573"/>
          <a:stretch/>
        </p:blipFill>
        <p:spPr>
          <a:xfrm>
            <a:off x="5769356" y="4015294"/>
            <a:ext cx="6196287" cy="22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3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3357AE3-CF42-4A51-89BD-01095A25B9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>
                <a:solidFill>
                  <a:srgbClr val="FF0000"/>
                </a:solidFill>
                <a:latin typeface="Arial Black" panose="020B0A04020102020204" pitchFamily="34" charset="0"/>
              </a:rPr>
              <a:t>Paisaje Zona Sur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DABE01-95C3-4900-97B0-DCAABA3B1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76" t="23320" r="19376" b="40829"/>
          <a:stretch/>
        </p:blipFill>
        <p:spPr>
          <a:xfrm>
            <a:off x="7540626" y="1893888"/>
            <a:ext cx="3614737" cy="24574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475C02C-093E-4E6E-B5FB-A4A36086DC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36" t="46040" r="50000" b="18109"/>
          <a:stretch/>
        </p:blipFill>
        <p:spPr>
          <a:xfrm>
            <a:off x="614363" y="1893888"/>
            <a:ext cx="3738562" cy="24574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7DAF34-5421-43A5-B01E-548B8A13AA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11" t="61672" r="26758" b="19777"/>
          <a:stretch/>
        </p:blipFill>
        <p:spPr>
          <a:xfrm>
            <a:off x="4651375" y="1993901"/>
            <a:ext cx="2686050" cy="127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4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E8930-F04A-4FFB-B9CD-F7E3ADF3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D867D1-06F6-4CDD-8F8F-3F2E6C98F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Responde en tu cuaderno: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sz="2400" dirty="0"/>
              <a:t>1. Plantea 3 razones por las que vivirías en esta zona, explícalas.</a:t>
            </a:r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r>
              <a:rPr lang="es-CL" sz="2400" dirty="0"/>
              <a:t>2. Explica con dibujos qué son las actividades agrícolas, forestales y ganaderas.    ¿Por qué crees que se desarrollan en esta zona?</a:t>
            </a:r>
          </a:p>
        </p:txBody>
      </p:sp>
      <p:pic>
        <p:nvPicPr>
          <p:cNvPr id="4" name="Picture 2" descr="st2.depositphotos.com/1007168/6106/v/450/deposi...">
            <a:extLst>
              <a:ext uri="{FF2B5EF4-FFF2-40B4-BE49-F238E27FC236}">
                <a16:creationId xmlns:a16="http://schemas.microsoft.com/office/drawing/2014/main" id="{7B11806B-230E-404A-88CD-68D815022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4" y="903338"/>
            <a:ext cx="573056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16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TM02900769[[fn=Retrospección]]</Template>
  <TotalTime>4271</TotalTime>
  <Words>108</Words>
  <Application>Microsoft Office PowerPoint</Application>
  <PresentationFormat>Panorámica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 Black</vt:lpstr>
      <vt:lpstr>Calibri</vt:lpstr>
      <vt:lpstr>Calibri Light</vt:lpstr>
      <vt:lpstr>Retrospección</vt:lpstr>
      <vt:lpstr> Paisajes de la zona Sur </vt:lpstr>
      <vt:lpstr>Paisaje Zona Sur</vt:lpstr>
      <vt:lpstr>Paisaje Zona Sur</vt:lpstr>
      <vt:lpstr>Paisaje Zona Sur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 820</dc:creator>
  <cp:lastModifiedBy>HP 820</cp:lastModifiedBy>
  <cp:revision>16</cp:revision>
  <dcterms:created xsi:type="dcterms:W3CDTF">2020-06-09T04:59:35Z</dcterms:created>
  <dcterms:modified xsi:type="dcterms:W3CDTF">2020-06-30T19:56:11Z</dcterms:modified>
</cp:coreProperties>
</file>